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9682-E237-4B79-9675-D4BBBCD51789}" type="datetimeFigureOut">
              <a:rPr lang="fr-FR" smtClean="0"/>
              <a:t>02/11/2013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FDC3-8DDD-4768-B690-4B61FD3ECCB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9747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9682-E237-4B79-9675-D4BBBCD51789}" type="datetimeFigureOut">
              <a:rPr lang="fr-FR" smtClean="0"/>
              <a:t>02/11/2013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FDC3-8DDD-4768-B690-4B61FD3ECCB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209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9682-E237-4B79-9675-D4BBBCD51789}" type="datetimeFigureOut">
              <a:rPr lang="fr-FR" smtClean="0"/>
              <a:t>02/11/2013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FDC3-8DDD-4768-B690-4B61FD3ECCB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365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9682-E237-4B79-9675-D4BBBCD51789}" type="datetimeFigureOut">
              <a:rPr lang="fr-FR" smtClean="0"/>
              <a:t>02/11/2013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FDC3-8DDD-4768-B690-4B61FD3ECCB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980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9682-E237-4B79-9675-D4BBBCD51789}" type="datetimeFigureOut">
              <a:rPr lang="fr-FR" smtClean="0"/>
              <a:t>02/11/2013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FDC3-8DDD-4768-B690-4B61FD3ECCB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9393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9682-E237-4B79-9675-D4BBBCD51789}" type="datetimeFigureOut">
              <a:rPr lang="fr-FR" smtClean="0"/>
              <a:t>02/11/2013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FDC3-8DDD-4768-B690-4B61FD3ECCB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47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9682-E237-4B79-9675-D4BBBCD51789}" type="datetimeFigureOut">
              <a:rPr lang="fr-FR" smtClean="0"/>
              <a:t>02/11/2013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FDC3-8DDD-4768-B690-4B61FD3ECCB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395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9682-E237-4B79-9675-D4BBBCD51789}" type="datetimeFigureOut">
              <a:rPr lang="fr-FR" smtClean="0"/>
              <a:t>02/11/2013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FDC3-8DDD-4768-B690-4B61FD3ECCB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077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9682-E237-4B79-9675-D4BBBCD51789}" type="datetimeFigureOut">
              <a:rPr lang="fr-FR" smtClean="0"/>
              <a:t>02/11/2013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FDC3-8DDD-4768-B690-4B61FD3ECCB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4961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9682-E237-4B79-9675-D4BBBCD51789}" type="datetimeFigureOut">
              <a:rPr lang="fr-FR" smtClean="0"/>
              <a:t>02/11/2013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FDC3-8DDD-4768-B690-4B61FD3ECCB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593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9682-E237-4B79-9675-D4BBBCD51789}" type="datetimeFigureOut">
              <a:rPr lang="fr-FR" smtClean="0"/>
              <a:t>02/11/2013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4FDC3-8DDD-4768-B690-4B61FD3ECCB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9693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E9682-E237-4B79-9675-D4BBBCD51789}" type="datetimeFigureOut">
              <a:rPr lang="fr-FR" smtClean="0"/>
              <a:t>02/11/2013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4FDC3-8DDD-4768-B690-4B61FD3ECCB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8011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5" Type="http://schemas.openxmlformats.org/officeDocument/2006/relationships/image" Target="../media/image3.png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4.jpg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6" Type="http://schemas.openxmlformats.org/officeDocument/2006/relationships/image" Target="../media/image3.pn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3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3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3.pn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3.pn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3.pn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3.pn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PETITS MAGASINS</a:t>
            </a:r>
            <a:br>
              <a:rPr lang="fr-FR" dirty="0" smtClean="0"/>
            </a:br>
            <a:r>
              <a:rPr lang="fr-FR" dirty="0" smtClean="0"/>
              <a:t>et les types de restaurants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Blanc Unité 3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621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La fromagerie</a:t>
            </a:r>
            <a:br>
              <a:rPr lang="fr-FR" dirty="0" smtClean="0"/>
            </a:br>
            <a:r>
              <a:rPr lang="fr-FR" dirty="0" smtClean="0"/>
              <a:t>Chez le fromager</a:t>
            </a:r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981200"/>
            <a:ext cx="4876800" cy="3638843"/>
          </a:xfrm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467600" y="609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78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7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Chez le fleuriste</a:t>
            </a:r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133600"/>
            <a:ext cx="4929188" cy="3692133"/>
          </a:xfrm>
        </p:spPr>
      </p:pic>
    </p:spTree>
    <p:extLst>
      <p:ext uri="{BB962C8B-B14F-4D97-AF65-F5344CB8AC3E}">
        <p14:creationId xmlns:p14="http://schemas.microsoft.com/office/powerpoint/2010/main" val="302396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librairie/ Chez le libraire</a:t>
            </a:r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133600"/>
            <a:ext cx="4471988" cy="3349674"/>
          </a:xfrm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620000" y="1447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81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2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Chez le marchand de tabac</a:t>
            </a:r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4" y="1295400"/>
            <a:ext cx="2219325" cy="2962913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524000"/>
            <a:ext cx="3649579" cy="19812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4343400"/>
            <a:ext cx="3200400" cy="21820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4152900"/>
            <a:ext cx="3152775" cy="1447800"/>
          </a:xfrm>
          <a:prstGeom prst="rect">
            <a:avLst/>
          </a:prstGeom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352800" y="2057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701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À la pharmacie/ Chez le </a:t>
            </a:r>
            <a:r>
              <a:rPr lang="fr-FR" dirty="0" smtClean="0"/>
              <a:t>pharmacien </a:t>
            </a:r>
            <a:br>
              <a:rPr lang="fr-FR" dirty="0" smtClean="0"/>
            </a:br>
            <a:r>
              <a:rPr lang="fr-FR" dirty="0" smtClean="0"/>
              <a:t>(la pharmacienne) </a:t>
            </a:r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544" y="1981201"/>
            <a:ext cx="5670344" cy="4254902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937" y="1981200"/>
            <a:ext cx="3548063" cy="3548063"/>
          </a:xfrm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72000" y="1219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54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66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À la cordonnerie/ chez le cordonnier</a:t>
            </a:r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574" y="1534909"/>
            <a:ext cx="6448426" cy="4330330"/>
          </a:xfrm>
        </p:spPr>
      </p:pic>
    </p:spTree>
    <p:extLst>
      <p:ext uri="{BB962C8B-B14F-4D97-AF65-F5344CB8AC3E}">
        <p14:creationId xmlns:p14="http://schemas.microsoft.com/office/powerpoint/2010/main" val="324419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La restauration rapide</a:t>
            </a:r>
            <a:br>
              <a:rPr lang="fr-FR" dirty="0" smtClean="0"/>
            </a:br>
            <a:r>
              <a:rPr lang="fr-FR" dirty="0" smtClean="0"/>
              <a:t>LE FAST-FOOD</a:t>
            </a:r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32" y="2133600"/>
            <a:ext cx="4205568" cy="3327072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199" y="2133600"/>
            <a:ext cx="4317921" cy="3248989"/>
          </a:xfrm>
        </p:spPr>
      </p:pic>
    </p:spTree>
    <p:extLst>
      <p:ext uri="{BB962C8B-B14F-4D97-AF65-F5344CB8AC3E}">
        <p14:creationId xmlns:p14="http://schemas.microsoft.com/office/powerpoint/2010/main" val="317560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LA RESTAURATION RAPIDE: </a:t>
            </a:r>
            <a:br>
              <a:rPr lang="fr-FR" dirty="0" smtClean="0"/>
            </a:br>
            <a:r>
              <a:rPr lang="fr-FR" dirty="0" smtClean="0"/>
              <a:t>LE SNACK-BAR</a:t>
            </a:r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2065599"/>
            <a:ext cx="5791200" cy="3848344"/>
          </a:xfrm>
        </p:spPr>
      </p:pic>
    </p:spTree>
    <p:extLst>
      <p:ext uri="{BB962C8B-B14F-4D97-AF65-F5344CB8AC3E}">
        <p14:creationId xmlns:p14="http://schemas.microsoft.com/office/powerpoint/2010/main" val="242741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BRASSERIE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Elle est ouverte de midi à 2h du matin. </a:t>
            </a:r>
            <a:endParaRPr lang="fr-FR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286000"/>
            <a:ext cx="2762250" cy="165735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Il y a beaucoup de choix et les prix sont raisonnables.</a:t>
            </a:r>
            <a:endParaRPr lang="fr-FR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685" y="2286000"/>
            <a:ext cx="4679622" cy="350520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267200"/>
            <a:ext cx="2478280" cy="16573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52600" y="6096000"/>
            <a:ext cx="1100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bière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007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CRÊPERIE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819400"/>
            <a:ext cx="3810000" cy="21336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62401" y="1524000"/>
            <a:ext cx="4724400" cy="650875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On y mange des crêpes (sucrées) et des galettes (salées).</a:t>
            </a:r>
            <a:endParaRPr lang="fr-FR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739" y="2199838"/>
            <a:ext cx="3094461" cy="4277161"/>
          </a:xfrm>
        </p:spPr>
      </p:pic>
    </p:spTree>
    <p:extLst>
      <p:ext uri="{BB962C8B-B14F-4D97-AF65-F5344CB8AC3E}">
        <p14:creationId xmlns:p14="http://schemas.microsoft.com/office/powerpoint/2010/main" val="368662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Le marché en plein air et le supermarché</a:t>
            </a:r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0" y="2057399"/>
            <a:ext cx="4582510" cy="3432459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67000"/>
            <a:ext cx="4566138" cy="1978660"/>
          </a:xfrm>
        </p:spPr>
      </p:pic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62800" y="1447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25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3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ferme-auberge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2" y="2895600"/>
            <a:ext cx="5168348" cy="26670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On y mange les produits de la ferme et les produits locaux. </a:t>
            </a:r>
            <a:endParaRPr lang="fr-FR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537" y="2406252"/>
            <a:ext cx="3802063" cy="2851547"/>
          </a:xfrm>
        </p:spPr>
      </p:pic>
    </p:spTree>
    <p:extLst>
      <p:ext uri="{BB962C8B-B14F-4D97-AF65-F5344CB8AC3E}">
        <p14:creationId xmlns:p14="http://schemas.microsoft.com/office/powerpoint/2010/main" val="340866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bistro/ le café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219200"/>
            <a:ext cx="3962400" cy="955675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« Bistro » veut dire « vite » en russe.</a:t>
            </a:r>
          </a:p>
          <a:p>
            <a:r>
              <a:rPr lang="fr-FR" dirty="0" smtClean="0"/>
              <a:t>Les français aiment manger à la terrasse. </a:t>
            </a:r>
            <a:endParaRPr lang="fr-FR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796270"/>
            <a:ext cx="2619375" cy="174307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 (Les cosaques de la guerre franco-prussienne) </a:t>
            </a:r>
            <a:endParaRPr lang="fr-FR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74" y="2362200"/>
            <a:ext cx="3160426" cy="209550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915" y="2362200"/>
            <a:ext cx="5120039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07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restaurant gastronomique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38600" cy="639762"/>
          </a:xfrm>
        </p:spPr>
        <p:txBody>
          <a:bodyPr/>
          <a:lstStyle/>
          <a:p>
            <a:r>
              <a:rPr lang="fr-FR" dirty="0" smtClean="0"/>
              <a:t>Les étoiles Michelin </a:t>
            </a:r>
            <a:endParaRPr lang="fr-FR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0" y="2174875"/>
            <a:ext cx="3951288" cy="395128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47800"/>
            <a:ext cx="4041775" cy="2697107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468091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52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La gastronomie française au </a:t>
            </a:r>
            <a:r>
              <a:rPr lang="fr-FR" smtClean="0"/>
              <a:t>patrimoine mondial  </a:t>
            </a:r>
            <a:r>
              <a:rPr lang="fr-FR" dirty="0" smtClean="0"/>
              <a:t>de l’UNESCO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98296"/>
            <a:ext cx="4040188" cy="323215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4953000"/>
            <a:ext cx="2781300" cy="1647825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429761"/>
            <a:ext cx="3200400" cy="3266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03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L’EPICERIE</a:t>
            </a:r>
            <a:br>
              <a:rPr lang="fr-FR" dirty="0" smtClean="0"/>
            </a:br>
            <a:r>
              <a:rPr lang="fr-FR" dirty="0" smtClean="0"/>
              <a:t>Chez l’</a:t>
            </a:r>
            <a:r>
              <a:rPr lang="fr-FR" dirty="0"/>
              <a:t> é</a:t>
            </a:r>
            <a:r>
              <a:rPr lang="fr-FR" dirty="0" smtClean="0"/>
              <a:t>picier/ l’épici</a:t>
            </a:r>
            <a:r>
              <a:rPr lang="fr-FR" dirty="0"/>
              <a:t>è</a:t>
            </a:r>
            <a:r>
              <a:rPr lang="fr-FR" dirty="0" smtClean="0"/>
              <a:t>re</a:t>
            </a:r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00200"/>
            <a:ext cx="3886200" cy="304419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276600"/>
            <a:ext cx="4381216" cy="2453481"/>
          </a:xfrm>
        </p:spPr>
      </p:pic>
      <p:pic>
        <p:nvPicPr>
          <p:cNvPr id="7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91400" y="1600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579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3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La boulangerie/ chez le boulanger </a:t>
            </a:r>
            <a:br>
              <a:rPr lang="fr-FR" dirty="0" smtClean="0"/>
            </a:br>
            <a:r>
              <a:rPr lang="fr-FR" dirty="0" smtClean="0"/>
              <a:t>(la boulangère)</a:t>
            </a:r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96" y="2133600"/>
            <a:ext cx="5071504" cy="3830043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590800"/>
            <a:ext cx="3565261" cy="2372519"/>
          </a:xfrm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91400" y="1371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504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1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La pâtisserie</a:t>
            </a:r>
            <a:br>
              <a:rPr lang="fr-FR" dirty="0" smtClean="0"/>
            </a:br>
            <a:r>
              <a:rPr lang="fr-FR" dirty="0" smtClean="0"/>
              <a:t>Chez le pâtissier </a:t>
            </a:r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828800"/>
            <a:ext cx="5715000" cy="3792681"/>
          </a:xfrm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91400" y="457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443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3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La poissonnerie</a:t>
            </a:r>
            <a:br>
              <a:rPr lang="fr-FR" dirty="0" smtClean="0"/>
            </a:br>
            <a:r>
              <a:rPr lang="fr-FR" dirty="0" smtClean="0"/>
              <a:t>Chez le poissonnier</a:t>
            </a:r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981200"/>
            <a:ext cx="6587839" cy="4383907"/>
          </a:xfrm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15200" y="457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01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4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La boucherie</a:t>
            </a:r>
            <a:br>
              <a:rPr lang="fr-FR" dirty="0" smtClean="0"/>
            </a:br>
            <a:r>
              <a:rPr lang="fr-FR" dirty="0" smtClean="0"/>
              <a:t>Chez le boucher</a:t>
            </a:r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1" y="2057400"/>
            <a:ext cx="3658369" cy="2729706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571" y="2122349"/>
            <a:ext cx="5305029" cy="3973651"/>
          </a:xfrm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67600" y="685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10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La charcuterie</a:t>
            </a:r>
            <a:br>
              <a:rPr lang="fr-FR" dirty="0" smtClean="0"/>
            </a:br>
            <a:r>
              <a:rPr lang="fr-FR" dirty="0" smtClean="0"/>
              <a:t>Chez le charcutier</a:t>
            </a:r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42" y="1981200"/>
            <a:ext cx="3746029" cy="2805906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385" y="1981200"/>
            <a:ext cx="5304615" cy="3529980"/>
          </a:xfrm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781800" y="609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30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49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La crémerie </a:t>
            </a:r>
            <a:br>
              <a:rPr lang="fr-FR" dirty="0" smtClean="0"/>
            </a:br>
            <a:r>
              <a:rPr lang="fr-FR" dirty="0" smtClean="0"/>
              <a:t>Chez le crémier</a:t>
            </a:r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42" y="1981200"/>
            <a:ext cx="5370042" cy="4022348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899" y="2514600"/>
            <a:ext cx="3526302" cy="3510629"/>
          </a:xfrm>
        </p:spPr>
      </p:pic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239000" y="1143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14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91</TotalTime>
  <Words>154</Words>
  <Application>Microsoft Office PowerPoint</Application>
  <PresentationFormat>On-screen Show (4:3)</PresentationFormat>
  <Paragraphs>33</Paragraphs>
  <Slides>23</Slides>
  <Notes>0</Notes>
  <HiddenSlides>0</HiddenSlides>
  <MMClips>12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LES PETITS MAGASINS et les types de restaurants</vt:lpstr>
      <vt:lpstr>Le marché en plein air et le supermarché</vt:lpstr>
      <vt:lpstr>L’EPICERIE Chez l’ épicier/ l’épicière</vt:lpstr>
      <vt:lpstr>La boulangerie/ chez le boulanger  (la boulangère)</vt:lpstr>
      <vt:lpstr>La pâtisserie Chez le pâtissier </vt:lpstr>
      <vt:lpstr>La poissonnerie Chez le poissonnier</vt:lpstr>
      <vt:lpstr>La boucherie Chez le boucher</vt:lpstr>
      <vt:lpstr>La charcuterie Chez le charcutier</vt:lpstr>
      <vt:lpstr>La crémerie  Chez le crémier</vt:lpstr>
      <vt:lpstr>La fromagerie Chez le fromager</vt:lpstr>
      <vt:lpstr>Chez le fleuriste</vt:lpstr>
      <vt:lpstr>La librairie/ Chez le libraire</vt:lpstr>
      <vt:lpstr>Chez le marchand de tabac</vt:lpstr>
      <vt:lpstr>À la pharmacie/ Chez le pharmacien  (la pharmacienne) </vt:lpstr>
      <vt:lpstr>À la cordonnerie/ chez le cordonnier</vt:lpstr>
      <vt:lpstr>La restauration rapide LE FAST-FOOD</vt:lpstr>
      <vt:lpstr>LA RESTAURATION RAPIDE:  LE SNACK-BAR</vt:lpstr>
      <vt:lpstr>LA BRASSERIE</vt:lpstr>
      <vt:lpstr>LA CRÊPERIE</vt:lpstr>
      <vt:lpstr>La ferme-auberge</vt:lpstr>
      <vt:lpstr>Le bistro/ le café</vt:lpstr>
      <vt:lpstr>Le restaurant gastronomique</vt:lpstr>
      <vt:lpstr>La gastronomie française au patrimoine mondial  de l’UNESCO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PETITS MAGASINS</dc:title>
  <dc:creator>staff</dc:creator>
  <cp:lastModifiedBy>staff</cp:lastModifiedBy>
  <cp:revision>9</cp:revision>
  <dcterms:created xsi:type="dcterms:W3CDTF">2013-10-24T16:55:43Z</dcterms:created>
  <dcterms:modified xsi:type="dcterms:W3CDTF">2013-11-02T16:24:52Z</dcterms:modified>
</cp:coreProperties>
</file>